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859" r:id="rId2"/>
    <p:sldId id="931" r:id="rId3"/>
    <p:sldId id="906" r:id="rId4"/>
    <p:sldId id="910" r:id="rId5"/>
    <p:sldId id="911" r:id="rId6"/>
    <p:sldId id="912" r:id="rId7"/>
    <p:sldId id="932" r:id="rId8"/>
    <p:sldId id="915" r:id="rId9"/>
    <p:sldId id="916" r:id="rId10"/>
    <p:sldId id="917" r:id="rId11"/>
    <p:sldId id="918" r:id="rId12"/>
    <p:sldId id="933" r:id="rId13"/>
    <p:sldId id="922" r:id="rId14"/>
    <p:sldId id="923" r:id="rId15"/>
    <p:sldId id="924" r:id="rId16"/>
    <p:sldId id="925" r:id="rId17"/>
    <p:sldId id="92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</a:t>
            </a: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 元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走向和平发展的世界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212976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20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联合国与世界贸易组织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图反映的历史发展趋势是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文明多元化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sxzls05.jpg" descr="id:21474920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1844824"/>
            <a:ext cx="7489190" cy="29470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39022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白银中考改编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年，全球商品出口金额平均增速高达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年，全球贸易出口金额平均增速仅为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％。与此同时，全球经历了地区冲突、能源危机、货币紧缩等多重打击，全球贸易增速更是呈现断崖式下滑。这反映出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世界秩序已经瓦解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全球贸易保护主义盛行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各国经济贸易停滞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世界发展面临严峻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25216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902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某校九年级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班同学以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经济全球化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为主题开展探究活动，请你参与进来。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全球化进程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全球化进程示意图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仿宋" panose="02010609060101010101" pitchFamily="49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仿宋" panose="02010609060101010101" pitchFamily="49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仿宋" panose="02010609060101010101" pitchFamily="49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托马斯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弗里德曼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《世界是平的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世纪简史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rt93.jpg" descr="id:21474920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3871496"/>
            <a:ext cx="6479540" cy="11626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1" y="903913"/>
            <a:ext cx="74390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材料一中开启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的事件是什么？该事件对欧洲、亚非拉地区的影响分别是什么？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到来后，交通运输领域出现了哪些重大发明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228" y="1890954"/>
            <a:ext cx="115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新航路开辟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cs typeface="Times New Roman" panose="02020603050405020304" pitchFamily="18" charset="0"/>
              </a:rPr>
              <a:t>或哥伦布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发现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美洲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cs typeface="Times New Roman" panose="02020603050405020304" pitchFamily="18" charset="0"/>
              </a:rPr>
              <a:t>。使世界贸易中心由地中海转移到大西洋沿岸，加速了欧洲殖民国家的资本原始积累，促进了欧洲资本主义的发展；使很多亚非拉国家和地区沦为殖民地或半殖民地，导致了这些国家和地区的长期贫穷与落后。火车、汽船、汽车、飞机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答出一项即可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全球化利弊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经济全球化趋势进一步加强。经济全球化是社会生产力和科学技术发展的客观要求和必然结果。跨国公司有力地促进了世界经济的发展和全球化进程。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年代以来经济全球化趋势得到加强的推动因素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538359"/>
            <a:ext cx="8779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社会生产力和科学技术的发展；跨国公司的活动。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美国某高科技公司在中国代工公司的污染问题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101222"/>
              </p:ext>
            </p:extLst>
          </p:nvPr>
        </p:nvGraphicFramePr>
        <p:xfrm>
          <a:off x="478582" y="1628800"/>
          <a:ext cx="1097121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295752">
                  <a:extLst>
                    <a:ext uri="{9D8B030D-6E8A-4147-A177-3AD203B41FA5}">
                      <a16:colId xmlns:a16="http://schemas.microsoft.com/office/drawing/2014/main" val="2529066427"/>
                    </a:ext>
                  </a:extLst>
                </a:gridCol>
                <a:gridCol w="3023666">
                  <a:extLst>
                    <a:ext uri="{9D8B030D-6E8A-4147-A177-3AD203B41FA5}">
                      <a16:colId xmlns:a16="http://schemas.microsoft.com/office/drawing/2014/main" val="1019289730"/>
                    </a:ext>
                  </a:extLst>
                </a:gridCol>
                <a:gridCol w="4651794">
                  <a:extLst>
                    <a:ext uri="{9D8B030D-6E8A-4147-A177-3AD203B41FA5}">
                      <a16:colId xmlns:a16="http://schemas.microsoft.com/office/drawing/2014/main" val="3728911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曝光企业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代工产品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曝光内容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187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武汉某公司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电子元器件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排放重金属污水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污染南太子湖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4050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苏州某科技公司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触摸屏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排放刺激性气体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影响居民生活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30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根据材料二、三并结合所学知识，分析经济全球化给社会发展带来的利弊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40768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利：有利于世界各个国家和地区参与国际分工，拓展海外市场，推动经济的发展；有利于高新技术的扩散和推广，加速了世界科技中心的转移；各国之间的经济联系加强，有利于维护世界和平。弊：经济全球化由发达国家主导，存在许多不平等、不合理的方面；拉大了发达国家和广大发展中国家之间的贫富差距；国际经济风险加大；带来全球性问题，如环境污染等，威胁人类社会的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综合上述材料，谈谈我国该如何应对当前全球经济增长乏力的问题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40768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坚持深化改革和扩大开放，积极主动融入全球化，促进经济发展，提高综合国力；在处理国际关系时，弘扬平等互信、包容互鉴、合作共赢的精神；积极推动全球治理变革，为解决人类问题贡献中国智慧和中国方案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联合国与国际安全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旗帜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的正中是一个白色的联合国徽记。徽记是一张以北极为中心的世界地图等距离方位投影，由橄榄枝组成的花环相托，象征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世界和平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合作共赢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2564904"/>
            <a:ext cx="2871391" cy="5011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19742" y="31189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6" name="ds41.jpg" descr="id:21474919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3645024"/>
            <a:ext cx="2647950" cy="17608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899398"/>
            <a:ext cx="744855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南开区三模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日内瓦是欧洲国家瑞士的第二大城市，在国际上享有很高的知名度，众多国际组织的总部云集于此，包括国际联盟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en-US" altLang="zh-CN" spc="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1946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、红十字国际委员会、世界卫生组织等。下列国际组织的总部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不包括办事处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，也设在瑞士日内瓦的是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欧洲共同体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北大西洋公约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4806" y="2492896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经济全球化与世界贸易组织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年，全球飞机航班乘客人次从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万增至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年，全球空运货物总量也增加了近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一现象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反映的是该时期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社会信息化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文化多样化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75726" y="1988840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经济全球化背景下，国际投资和国际贸易迅速增长，跨国公司的影响日益增大，生产活动的全球化趋势明显。这一趋势下诞生的国际组织是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三国同盟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欧洲共同体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36712"/>
            <a:ext cx="2664296" cy="5595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07774" y="14598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位世贸组织官员曾表示，加入世界贸易组织后中国对全球经济增长的年均贡献率接近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％，已成为世界经济增长的重要发动机。他旨在强调中国加入世界贸易组织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对世界经济的贡献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利于参与国际事务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取得巨大科技进步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给我国带来了挑战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58702" y="1980635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089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统计，在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多场战争中，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％都有大国的参与。第二次世界大战结束后的几十年来，不仅没有发生全球性的战争，有大国参与的局部战争不到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，很多都是小国之间的冲突或内战。出现这一变化的主要原因是大国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没有结成军事集团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忙于治理战争创伤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受到联合国的约束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军事实力普遍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削弱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78" y="30954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889"/>
            <a:ext cx="743902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当今由主权国家组成的世界中，联合国能提供一台解决争端的机器，却不能强令使用这台机器。材料说明联合国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仍需加强内部协调机制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丧失维护和平的功能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旨在消除国际贸易壁垒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促使强权政治</a:t>
            </a:r>
            <a:r>
              <a:rPr lang="zh-CN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合法化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906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年联合国成立时，有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个会员国；截至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年，联合国已经拥有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个会员国。数字的变化从侧面反映了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安理会权力的增大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殖民体系的崩溃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经济全球化的凸显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地区矛盾的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11030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1221</Words>
  <Application>Microsoft Office PowerPoint</Application>
  <PresentationFormat>自定义</PresentationFormat>
  <Paragraphs>86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301</cp:revision>
  <dcterms:created xsi:type="dcterms:W3CDTF">2020-11-06T05:24:40Z</dcterms:created>
  <dcterms:modified xsi:type="dcterms:W3CDTF">2024-12-17T01:49:45Z</dcterms:modified>
</cp:coreProperties>
</file>